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ram" userId="e515e545861a29a6" providerId="LiveId" clId="{3F97D053-E9DD-4394-8BA4-EB68ADEC7A0B}"/>
    <pc:docChg chg="delSld">
      <pc:chgData name="Jayaram" userId="e515e545861a29a6" providerId="LiveId" clId="{3F97D053-E9DD-4394-8BA4-EB68ADEC7A0B}" dt="2022-05-02T06:09:10.224" v="0" actId="2696"/>
      <pc:docMkLst>
        <pc:docMk/>
      </pc:docMkLst>
      <pc:sldChg chg="del">
        <pc:chgData name="Jayaram" userId="e515e545861a29a6" providerId="LiveId" clId="{3F97D053-E9DD-4394-8BA4-EB68ADEC7A0B}" dt="2022-05-02T06:09:10.224" v="0" actId="2696"/>
        <pc:sldMkLst>
          <pc:docMk/>
          <pc:sldMk cId="3151883663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7-thank-you-free-png-imag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Radar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Using </a:t>
            </a:r>
            <a:r>
              <a:rPr lang="en-US" dirty="0" err="1"/>
              <a:t>ardunio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E080-E4AD-C4F5-D9B5-E8E2E10D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</a:t>
            </a:r>
            <a:endParaRPr lang="en-A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94638-541B-425B-6C88-F1FE61CC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yponine sans regular"/>
              </a:rPr>
              <a:t>This Arduino radar project aims to achieve a radar system prototype based on an Arduino board that detects stationary and moving objects. The radar system has different performance specifications, and it is also available in a variety of sizes.</a:t>
            </a:r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253398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0455-06C2-626A-FC5D-22A00BB3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endParaRPr lang="en-A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1ABB-471B-15DB-A280-AFDB9843B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yponine sans regular"/>
              </a:rPr>
              <a:t>The word RADAR means Radio Detection And Ranging. Radar is an object detection system that uses microwaves to determine the range, altitude, direction, and speed of objects within about a 100-mile radius of their location.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yponine sans regular"/>
              </a:rPr>
              <a:t>The radar antenna transmits radio waves or microwaves that bounce off any object in their path. Due to this, we can easily determine the object in the radar range.</a:t>
            </a:r>
          </a:p>
          <a:p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380217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73ECD-1CAF-AD83-4E2A-D7BB7113D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462" y="704676"/>
            <a:ext cx="9471170" cy="5259896"/>
          </a:xfrm>
        </p:spPr>
      </p:pic>
    </p:spTree>
    <p:extLst>
      <p:ext uri="{BB962C8B-B14F-4D97-AF65-F5344CB8AC3E}">
        <p14:creationId xmlns:p14="http://schemas.microsoft.com/office/powerpoint/2010/main" val="196374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156E-1D09-0D9A-58B7-769FB44D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8384"/>
          </a:xfrm>
        </p:spPr>
        <p:txBody>
          <a:bodyPr/>
          <a:lstStyle/>
          <a:p>
            <a:r>
              <a:rPr lang="en-IN" dirty="0"/>
              <a:t>Components required</a:t>
            </a:r>
            <a:endParaRPr lang="en-A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EF9F-65BF-57BF-FFBE-62EE729DB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0628"/>
            <a:ext cx="9905999" cy="4440573"/>
          </a:xfrm>
        </p:spPr>
        <p:txBody>
          <a:bodyPr/>
          <a:lstStyle/>
          <a:p>
            <a:r>
              <a:rPr lang="en-IN" dirty="0"/>
              <a:t>1.Arduino board</a:t>
            </a:r>
          </a:p>
          <a:p>
            <a:r>
              <a:rPr lang="en-IN" dirty="0"/>
              <a:t>2.Ultra Sonic sensor HC-SR04 </a:t>
            </a:r>
          </a:p>
          <a:p>
            <a:r>
              <a:rPr lang="en-IN" dirty="0"/>
              <a:t>3.Servo motor</a:t>
            </a:r>
            <a:endParaRPr lang="en-A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944E1-5E53-71AD-7C52-61812751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3"/>
          <a:stretch/>
        </p:blipFill>
        <p:spPr>
          <a:xfrm>
            <a:off x="8063102" y="1435855"/>
            <a:ext cx="3026974" cy="2602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2A493-215C-C8CE-07EF-86AC7FA2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61" y="3429000"/>
            <a:ext cx="2606646" cy="230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FED9E-2F35-F1AB-8460-08794562A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76" y="3429000"/>
            <a:ext cx="2634144" cy="23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61C3-675F-42A8-6F62-11411F6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in real life</a:t>
            </a:r>
            <a:endParaRPr lang="en-A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CDD8-493D-2F47-0A6A-96908DA1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Military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Law enforcement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Space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Remote sensing of environment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Aircraft navigation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Ship Navigation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Air Traffic Controller</a:t>
            </a:r>
          </a:p>
          <a:p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10010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C1B26-5DC5-9174-5C1C-72277CA98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286" y="734447"/>
            <a:ext cx="10566466" cy="5389105"/>
          </a:xfrm>
        </p:spPr>
      </p:pic>
    </p:spTree>
    <p:extLst>
      <p:ext uri="{BB962C8B-B14F-4D97-AF65-F5344CB8AC3E}">
        <p14:creationId xmlns:p14="http://schemas.microsoft.com/office/powerpoint/2010/main" val="2021074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28</TotalTime>
  <Words>155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Roboto</vt:lpstr>
      <vt:lpstr>Tw Cen MT</vt:lpstr>
      <vt:lpstr>typonine sans regular</vt:lpstr>
      <vt:lpstr>Circuit</vt:lpstr>
      <vt:lpstr>Radar system</vt:lpstr>
      <vt:lpstr>Aim</vt:lpstr>
      <vt:lpstr>introduction</vt:lpstr>
      <vt:lpstr>PowerPoint Presentation</vt:lpstr>
      <vt:lpstr>Components required</vt:lpstr>
      <vt:lpstr>Applications in real life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system</dc:title>
  <dc:creator>Jayaram</dc:creator>
  <cp:lastModifiedBy>ROHINI</cp:lastModifiedBy>
  <cp:revision>2</cp:revision>
  <dcterms:created xsi:type="dcterms:W3CDTF">2022-05-01T13:08:17Z</dcterms:created>
  <dcterms:modified xsi:type="dcterms:W3CDTF">2022-05-05T05:01:42Z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